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301" r:id="rId2"/>
    <p:sldId id="302" r:id="rId3"/>
    <p:sldId id="274" r:id="rId4"/>
    <p:sldId id="288" r:id="rId5"/>
    <p:sldId id="305" r:id="rId6"/>
    <p:sldId id="306" r:id="rId7"/>
    <p:sldId id="299" r:id="rId8"/>
    <p:sldId id="300" r:id="rId9"/>
    <p:sldId id="303" r:id="rId10"/>
    <p:sldId id="304" r:id="rId11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01850" y="696913"/>
            <a:ext cx="2654300" cy="348615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Simple Speed Shoot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poppers, 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Shooting box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C070F93-0CB7-498F-8095-7AB63229E4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2417" y="3305263"/>
            <a:ext cx="3241893" cy="56080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Shoot House</a:t>
            </a:r>
          </a:p>
          <a:p>
            <a:pPr algn="ctr"/>
            <a:r>
              <a:rPr lang="en-US" b="1" dirty="0"/>
              <a:t>Written Stage Briefing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291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Simple Speed Shoot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 Simple Speed Shoot is a 9 round, 45 point, Comstock speed shoot. There are 3 USPSA targets, 2 mini poppers, and 1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facing </a:t>
            </a:r>
            <a:r>
              <a:rPr lang="en-US" dirty="0" err="1"/>
              <a:t>uprange</a:t>
            </a:r>
            <a:r>
              <a:rPr lang="en-US" dirty="0"/>
              <a:t>, toes touching rear of box,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shooting box,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EITHER the mini poppers, OR the Colt popper, perform a mandatory reload, and engage the remaining array. The paper targets may be engaged at any time.</a:t>
            </a:r>
          </a:p>
        </p:txBody>
      </p:sp>
    </p:spTree>
    <p:extLst>
      <p:ext uri="{BB962C8B-B14F-4D97-AF65-F5344CB8AC3E}">
        <p14:creationId xmlns:p14="http://schemas.microsoft.com/office/powerpoint/2010/main" val="3970561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Send It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ISPC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F085473-C1B0-4A0D-95E6-E9D1499239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06598"/>
            <a:ext cx="7005200" cy="563948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Send It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Send It is a 19 round, 95 point, Comstock course of fire. There are 8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feet on X’s, heels touching rear fault line.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X’s, heels touching rear fault line,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Rainy Day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Danny Minter (Facebook)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67BC0C7-C7BF-4BD8-83F8-D0C361A70C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96" y="3716322"/>
            <a:ext cx="6942356" cy="39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Rainy Day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Rainy Day is a 24 round, 120 point, Comstock course of fire. There are 10 USPSA targets and 4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shooting.</a:t>
            </a:r>
          </a:p>
        </p:txBody>
      </p:sp>
    </p:spTree>
    <p:extLst>
      <p:ext uri="{BB962C8B-B14F-4D97-AF65-F5344CB8AC3E}">
        <p14:creationId xmlns:p14="http://schemas.microsoft.com/office/powerpoint/2010/main" val="3277625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the Big Bay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3’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10 foot for the far left angled part.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1BA9B3-B863-4346-B26E-2A6C650E8F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82099"/>
            <a:ext cx="7020895" cy="48377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Use the Big Bay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Use the Big Bay is a 28 round, 140 point, Comstock course of fire. There are 14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734376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Shoot House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Does anyone read these things?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632</Words>
  <Application>Microsoft Office PowerPoint</Application>
  <PresentationFormat>Custom</PresentationFormat>
  <Paragraphs>86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2021-02-12T21:44:41Z</dcterms:modified>
  <cp:category>Shooting</cp:category>
</cp:coreProperties>
</file>

<file path=docProps/thumbnail.jpeg>
</file>